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</p:sldIdLst>
  <p:sldSz cx="12192000" cy="6858000"/>
  <p:notesSz cx="6858000" cy="9144000"/>
  <p:embeddedFontLst>
    <p:embeddedFont>
      <p:font typeface="OCR A Extended" panose="02010509020102010303" pitchFamily="50" charset="0"/>
      <p:regular r:id="rId20"/>
    </p:embeddedFont>
    <p:embeddedFont>
      <p:font typeface="微軟正黑體" panose="020B0604030504040204" pitchFamily="34" charset="-120"/>
      <p:regular r:id="rId21"/>
      <p:bold r:id="rId2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6606" autoAdjust="0"/>
  </p:normalViewPr>
  <p:slideViewPr>
    <p:cSldViewPr snapToGrid="0">
      <p:cViewPr varScale="1">
        <p:scale>
          <a:sx n="86" d="100"/>
          <a:sy n="86" d="100"/>
        </p:scale>
        <p:origin x="11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71D5B-6B1C-4265-AC0E-EB7F44EAA1A0}" type="datetimeFigureOut">
              <a:rPr lang="en-US" smtClean="0"/>
              <a:t>01/05/2025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E5198-66CA-43B5-AEE0-5209F55B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29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用動畫做時間流動的效果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9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1802D-EEB0-4A2F-156E-86D41C5A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5C30F25-C455-1436-8BB1-57E2BEA80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8D36AEB-B175-5998-6C85-40175E657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同</a:t>
            </a:r>
            <a:r>
              <a:rPr lang="en-US" dirty="0"/>
              <a:t>Clip</a:t>
            </a:r>
            <a:r>
              <a:rPr lang="en-US" altLang="zh-TW" dirty="0"/>
              <a:t>02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164985-7865-0D02-B7AF-AD67B93E4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61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2CA6C-C1BD-91E0-C878-C1D6F391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3C42412-6666-E8FC-C161-0BF89CC9D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C32AD7A-2049-5110-2125-DA56B4BD0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同</a:t>
            </a:r>
            <a:r>
              <a:rPr lang="en-US" dirty="0"/>
              <a:t>Clip</a:t>
            </a:r>
            <a:r>
              <a:rPr lang="en-US" altLang="zh-TW" dirty="0"/>
              <a:t>02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E1A883-2FBF-5D4C-B516-03E9D6249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0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4B008-0693-9017-7677-F243D0C81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E273361-8060-9C1E-7D02-D1B10EC56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8563A79-BD04-FAC7-3364-07342F438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同</a:t>
            </a:r>
            <a:r>
              <a:rPr lang="en-US" dirty="0"/>
              <a:t>Clip</a:t>
            </a:r>
            <a:r>
              <a:rPr lang="en-US" altLang="zh-TW" dirty="0"/>
              <a:t>02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E8CD7C-B678-2126-BA23-420B49957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8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EB97B-5864-27AE-FBFC-35E22375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B137857-2D08-8EF7-9FCA-68215F08A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016E072-F53E-EE4D-9FC6-7634C275D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/>
              <a:t>Midjourney</a:t>
            </a:r>
            <a:r>
              <a:rPr lang="zh-TW" altLang="en-US" dirty="0"/>
              <a:t>的</a:t>
            </a:r>
            <a:r>
              <a:rPr lang="en-US" altLang="zh-TW" dirty="0"/>
              <a:t>niji6</a:t>
            </a:r>
            <a:r>
              <a:rPr lang="zh-TW" altLang="en-US" dirty="0"/>
              <a:t>模型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有將自己的人設圖片餵給</a:t>
            </a:r>
            <a:r>
              <a:rPr lang="en-US" altLang="zh-TW" dirty="0"/>
              <a:t>AI</a:t>
            </a:r>
            <a:r>
              <a:rPr lang="zh-TW" altLang="en-US" dirty="0"/>
              <a:t>參考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Prompt: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candid photograph:2, A character standing in a game level scene, stylized 2D:2 world with fantasy elements. The character is not looking at the camera, facing away with their back towards the viewer:2, A person reaching out a single hand toward the sky, gazing upward with hope, highly detailed textures, cinematic lighting --</a:t>
            </a:r>
            <a:r>
              <a:rPr lang="en-US" dirty="0" err="1"/>
              <a:t>cref</a:t>
            </a:r>
            <a:r>
              <a:rPr lang="en-US" dirty="0"/>
              <a:t> https://s.mj.run/oP4BV2XKGOU --no eye to camera, face to camera, cowboy shot --</a:t>
            </a:r>
            <a:r>
              <a:rPr lang="en-US" dirty="0" err="1"/>
              <a:t>niji</a:t>
            </a:r>
            <a:r>
              <a:rPr lang="en-US" dirty="0"/>
              <a:t> 6 --</a:t>
            </a:r>
            <a:r>
              <a:rPr lang="en-US" dirty="0" err="1"/>
              <a:t>ar</a:t>
            </a:r>
            <a:r>
              <a:rPr lang="en-US" dirty="0"/>
              <a:t> 1:1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D0806-13FD-5C2F-F515-AF0CFB41C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1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74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/>
              <a:t>Midjourney</a:t>
            </a:r>
            <a:r>
              <a:rPr lang="zh-TW" altLang="en-US" dirty="0"/>
              <a:t>的</a:t>
            </a:r>
            <a:r>
              <a:rPr lang="en-US" altLang="zh-TW" dirty="0"/>
              <a:t>niji6</a:t>
            </a:r>
            <a:r>
              <a:rPr lang="zh-TW" altLang="en-US" dirty="0"/>
              <a:t>模型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有將自己的人設圖片餵給</a:t>
            </a:r>
            <a:r>
              <a:rPr lang="en-US" altLang="zh-TW" dirty="0"/>
              <a:t>AI</a:t>
            </a:r>
            <a:r>
              <a:rPr lang="zh-TW" altLang="en-US" dirty="0"/>
              <a:t>參考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Prompt:</a:t>
            </a:r>
          </a:p>
          <a:p>
            <a:r>
              <a:rPr lang="en-US" dirty="0"/>
              <a:t>A person standing in a serene landscape, arms outstretched, gazing towards the sky with a feeling of acceptance and serenity, embracing the vastness of the sky and receiving its blessings, under a dramatic cloudy or sunny sky with soft lighting and a gentle breeze, clean background --</a:t>
            </a:r>
            <a:r>
              <a:rPr lang="en-US" dirty="0" err="1"/>
              <a:t>cref</a:t>
            </a:r>
            <a:r>
              <a:rPr lang="en-US" dirty="0"/>
              <a:t> &lt;</a:t>
            </a:r>
            <a:r>
              <a:rPr lang="zh-TW" altLang="en-US" dirty="0"/>
              <a:t>圖片網址</a:t>
            </a:r>
            <a:r>
              <a:rPr lang="en-US" dirty="0"/>
              <a:t>&gt; --</a:t>
            </a:r>
            <a:r>
              <a:rPr lang="en-US" dirty="0" err="1"/>
              <a:t>ar</a:t>
            </a:r>
            <a:r>
              <a:rPr lang="en-US" dirty="0"/>
              <a:t> 1:1 --</a:t>
            </a:r>
            <a:r>
              <a:rPr lang="en-US" dirty="0" err="1"/>
              <a:t>niji</a:t>
            </a:r>
            <a:r>
              <a:rPr lang="en-US" dirty="0"/>
              <a:t> 6</a:t>
            </a:r>
          </a:p>
          <a:p>
            <a:endParaRPr lang="en-US" dirty="0"/>
          </a:p>
          <a:p>
            <a:r>
              <a:rPr lang="zh-TW" altLang="en-US" dirty="0"/>
              <a:t>並且後製素材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1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79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0EE06-E1FD-3371-9866-BE05ABF2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8267E96-2C73-C740-6B7B-F295D0CF8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A58AAC7-C8AB-E0C7-DC96-4A98B638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03F065-2260-8685-4B56-FAA09D39D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1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332DA-3B8A-7464-9474-77C1FE2A9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D1EA0A3-5B8D-B5C6-49A7-6581832EB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4E974F-B78F-D8ED-B493-35CEA3825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CB57FA-1D24-E44D-62C9-F71E64BC1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7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03E0-F73B-AAFD-4E97-7C02D785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AEA40C1-8AB8-62CD-000B-D8AE4F034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B9B662B-1940-6251-C5AB-7FDE93318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同</a:t>
            </a:r>
            <a:r>
              <a:rPr lang="en-US" altLang="zh-TW" dirty="0"/>
              <a:t>Clip02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5F3CB8-321E-1661-328C-4B894F902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10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043ED-AC76-D8D6-EE3B-34D118FEA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C48BB67-35F3-F65F-20D4-8FBE21882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0730CA-8902-1387-2CC1-A0FE4A702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/>
              <a:t>Midjourney</a:t>
            </a:r>
            <a:r>
              <a:rPr lang="zh-TW" altLang="en-US" dirty="0"/>
              <a:t>的</a:t>
            </a:r>
            <a:r>
              <a:rPr lang="en-US" altLang="zh-TW" dirty="0"/>
              <a:t>niji6</a:t>
            </a:r>
            <a:r>
              <a:rPr lang="zh-TW" altLang="en-US" dirty="0"/>
              <a:t>模型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有將自己的人設圖片餵給</a:t>
            </a:r>
            <a:r>
              <a:rPr lang="en-US" altLang="zh-TW" dirty="0"/>
              <a:t>AI</a:t>
            </a:r>
            <a:r>
              <a:rPr lang="zh-TW" altLang="en-US" dirty="0"/>
              <a:t>參考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Prompt: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character clutching their head in distress, showcasing panic and anxiety, dramatic expression with a focus on emotional tension, soft lighting emphasizing facial features, surrounded by a minimalistic background to isolate the emotion. --</a:t>
            </a:r>
            <a:r>
              <a:rPr lang="en-US" dirty="0" err="1"/>
              <a:t>cref</a:t>
            </a:r>
            <a:r>
              <a:rPr lang="en-US" dirty="0"/>
              <a:t> &lt;</a:t>
            </a:r>
            <a:r>
              <a:rPr lang="zh-TW" altLang="en-US" dirty="0"/>
              <a:t>圖片網址</a:t>
            </a:r>
            <a:r>
              <a:rPr lang="en-US" dirty="0"/>
              <a:t>&gt; --</a:t>
            </a:r>
            <a:r>
              <a:rPr lang="en-US" dirty="0" err="1"/>
              <a:t>niji</a:t>
            </a:r>
            <a:r>
              <a:rPr lang="en-US" dirty="0"/>
              <a:t> 6 --</a:t>
            </a:r>
            <a:r>
              <a:rPr lang="en-US" dirty="0" err="1"/>
              <a:t>ar</a:t>
            </a:r>
            <a:r>
              <a:rPr lang="en-US" dirty="0"/>
              <a:t> 1:1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並稍微小修一下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8DB3A2-5D5E-7C8F-F8DC-6F3B3D53A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37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5C590-900B-9AF9-374B-75338A1E5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BCC2A4E-AB04-C456-1936-41012C3CB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302E957-6B02-7121-9D88-42915EA17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/>
              <a:t>Midjourney</a:t>
            </a:r>
            <a:r>
              <a:rPr lang="zh-TW" altLang="en-US" dirty="0"/>
              <a:t>的</a:t>
            </a:r>
            <a:r>
              <a:rPr lang="en-US" altLang="zh-TW" dirty="0"/>
              <a:t>niji6</a:t>
            </a:r>
            <a:r>
              <a:rPr lang="zh-TW" altLang="en-US" dirty="0"/>
              <a:t>模型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有將自己的人設圖片餵給</a:t>
            </a:r>
            <a:r>
              <a:rPr lang="en-US" altLang="zh-TW" dirty="0"/>
              <a:t>AI</a:t>
            </a:r>
            <a:r>
              <a:rPr lang="zh-TW" altLang="en-US" dirty="0"/>
              <a:t>參考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Prompt: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attend an exam, write a question, in classroom --</a:t>
            </a:r>
            <a:r>
              <a:rPr lang="en-US" dirty="0" err="1"/>
              <a:t>cref</a:t>
            </a:r>
            <a:r>
              <a:rPr lang="en-US" dirty="0"/>
              <a:t> &lt;</a:t>
            </a:r>
            <a:r>
              <a:rPr lang="zh-TW" altLang="en-US" dirty="0"/>
              <a:t>圖片網址</a:t>
            </a:r>
            <a:r>
              <a:rPr lang="en-US" dirty="0"/>
              <a:t>&gt; --</a:t>
            </a:r>
            <a:r>
              <a:rPr lang="en-US" dirty="0" err="1"/>
              <a:t>niji</a:t>
            </a:r>
            <a:r>
              <a:rPr lang="en-US" dirty="0"/>
              <a:t> 6 --</a:t>
            </a:r>
            <a:r>
              <a:rPr lang="en-US" dirty="0" err="1"/>
              <a:t>ar</a:t>
            </a:r>
            <a:r>
              <a:rPr lang="en-US" dirty="0"/>
              <a:t> 1:1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75FB0D-AF80-350A-F0C4-6F6CF2125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4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1D1B-FB00-7AF3-D18D-1F3F253D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B09F6EE-754A-AB98-0F4D-E91E74E32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06D121-4FCD-E6E8-0899-E21FCE0E3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同</a:t>
            </a:r>
            <a:r>
              <a:rPr lang="en-US" dirty="0"/>
              <a:t>Clip</a:t>
            </a:r>
            <a:r>
              <a:rPr lang="en-US" altLang="zh-TW" dirty="0"/>
              <a:t>02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87FC07-8D17-395A-1FBC-116EB2E20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E5198-66CA-43B5-AEE0-5209F55B14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2025/1/5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88D0D-5960-BD01-0F15-E46769011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A8CC89-85A8-9A8B-6168-03DE3FFBD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5B49B3E-ADDD-FEAC-5B7E-867C7BD2C0FD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E8266F-3B65-E848-BA28-726B05AE1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67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390D-85BC-5885-3F56-311E059C0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CD05F4F-6A70-EC98-7271-4D4995B20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512E80A-1581-CC5E-B843-A7E877F76B9D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926EBC-4EC3-416E-EB54-3A1E168C5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3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58D74-D244-B04E-53CC-667A1D7BD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712DBA-264B-E08C-1A4A-DAAA74429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12826CD-172A-F37B-CC79-F6EE68CA1325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43B453-5AB5-DB9B-C2C6-791A8A9D9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44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5CF49-C9BB-F3B8-A925-1CA0BA14A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B7A6DCE-5126-C69F-C1A5-7257A6C6F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A9F06A3-A57C-100F-5AA6-F69E469F4E45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2555FD-DB1C-404C-B05B-66C447000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86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1C270-2F94-1C82-B9B7-985C7A9BF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FA9D3ED-1B47-5109-8D94-421FDF5E4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9186358-C0B7-3BAF-7E6B-A531948F4B00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7C4D409-001C-DD30-C122-84B21F591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7" y="31385"/>
            <a:ext cx="3570758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681496D-ED24-00BC-ED3E-B52AD8386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05" y="597386"/>
            <a:ext cx="2254286" cy="22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FE7B-7DC1-FE6D-5E9D-742811BC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1ECB2DE-324A-B400-656C-B1B90681C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D7A7301-1042-56A9-9FFD-44DC60BFF919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EBEC66-10F5-EF3A-DDE0-E33ED1027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712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D3B05-3646-DEA1-B361-C4167AEE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7F40880-768B-A876-4CA7-AA0D300BBE97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657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>
        <p:fade/>
      </p:transition>
    </mc:Choice>
    <mc:Fallback xmlns="">
      <p:transition spd="slow" advClick="0" advTm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12B9-353B-61CB-9911-9583D40BA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53947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4F669-7C73-A2AB-3517-02B341229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54AECE0-219A-8A4E-4758-1548E472ECB6}"/>
              </a:ext>
            </a:extLst>
          </p:cNvPr>
          <p:cNvSpPr txBox="1"/>
          <p:nvPr/>
        </p:nvSpPr>
        <p:spPr>
          <a:xfrm>
            <a:off x="890087" y="2524050"/>
            <a:ext cx="104118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202</a:t>
            </a:r>
            <a:r>
              <a:rPr lang="en-US" altLang="zh-TW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6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/</a:t>
            </a:r>
            <a:r>
              <a:rPr lang="en-US" altLang="zh-TW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0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5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13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01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: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32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 </a:t>
            </a:r>
            <a:r>
              <a:rPr lang="en-US" altLang="zh-TW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A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.M. </a:t>
            </a:r>
          </a:p>
          <a:p>
            <a:pPr algn="ctr"/>
            <a:endParaRPr lang="en-US" sz="2000" b="0" i="0" u="none" strike="noStrike" dirty="0">
              <a:solidFill>
                <a:schemeClr val="bg1"/>
              </a:solidFill>
              <a:effectLst/>
              <a:latin typeface="OCR A Extended" panose="02010509020102010303" pitchFamily="50" charset="0"/>
            </a:endParaRPr>
          </a:p>
          <a:p>
            <a:pPr algn="ctr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UNIX TIMESTAMP: 17</a:t>
            </a:r>
            <a:r>
              <a:rPr lang="en-US" altLang="zh-TW" sz="32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78607154</a:t>
            </a:r>
            <a:endParaRPr lang="en-US" sz="32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8E6F85-046B-4884-2A91-1D2FDEA53F95}"/>
              </a:ext>
            </a:extLst>
          </p:cNvPr>
          <p:cNvSpPr txBox="1"/>
          <p:nvPr/>
        </p:nvSpPr>
        <p:spPr>
          <a:xfrm>
            <a:off x="890087" y="2521059"/>
            <a:ext cx="104118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202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6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05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13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01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: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32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A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.M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. </a:t>
            </a:r>
          </a:p>
          <a:p>
            <a:pPr algn="ctr"/>
            <a:endParaRPr lang="en-US" sz="2000" b="0" i="0" u="none" strike="noStrike" dirty="0">
              <a:solidFill>
                <a:schemeClr val="bg1"/>
              </a:solidFill>
              <a:effectLst/>
              <a:latin typeface="OCR A Extended" panose="02010509020102010303" pitchFamily="50" charset="0"/>
            </a:endParaRPr>
          </a:p>
          <a:p>
            <a:pPr algn="ctr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UNIX TIMESTAMP: </a:t>
            </a:r>
            <a:r>
              <a:rPr lang="en-US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17</a:t>
            </a:r>
            <a:r>
              <a:rPr lang="en-US" altLang="zh-TW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78607155</a:t>
            </a:r>
            <a:endParaRPr lang="en-US" sz="32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033042B-37AA-2F23-8A17-627B52324A40}"/>
              </a:ext>
            </a:extLst>
          </p:cNvPr>
          <p:cNvSpPr txBox="1"/>
          <p:nvPr/>
        </p:nvSpPr>
        <p:spPr>
          <a:xfrm>
            <a:off x="890087" y="2518068"/>
            <a:ext cx="104118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202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6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05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13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01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: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32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A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.M</a:t>
            </a:r>
            <a:r>
              <a:rPr lang="en-US" sz="60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. </a:t>
            </a:r>
          </a:p>
          <a:p>
            <a:pPr algn="ctr"/>
            <a:endParaRPr lang="en-US" sz="2000" b="0" i="0" u="none" strike="noStrike" dirty="0">
              <a:solidFill>
                <a:schemeClr val="bg1"/>
              </a:solidFill>
              <a:effectLst/>
              <a:latin typeface="OCR A Extended" panose="02010509020102010303" pitchFamily="50" charset="0"/>
            </a:endParaRPr>
          </a:p>
          <a:p>
            <a:pPr algn="ctr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UNIX TIMESTAMP: </a:t>
            </a:r>
            <a:r>
              <a:rPr lang="en-US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17</a:t>
            </a:r>
            <a:r>
              <a:rPr lang="en-US" altLang="zh-TW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78607156</a:t>
            </a:r>
            <a:endParaRPr lang="en-US" sz="32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CE6C64-9875-2844-1F93-6EDA9C1B4694}"/>
              </a:ext>
            </a:extLst>
          </p:cNvPr>
          <p:cNvSpPr txBox="1"/>
          <p:nvPr/>
        </p:nvSpPr>
        <p:spPr>
          <a:xfrm>
            <a:off x="890088" y="2527041"/>
            <a:ext cx="104118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202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6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05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/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13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01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: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32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n-US" altLang="zh-TW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A</a:t>
            </a:r>
            <a:r>
              <a:rPr lang="en-US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.M. </a:t>
            </a:r>
            <a:endParaRPr lang="en-US" sz="6000" b="0" i="0" u="none" strike="noStrike" dirty="0">
              <a:solidFill>
                <a:schemeClr val="bg1"/>
              </a:solidFill>
              <a:effectLst/>
              <a:latin typeface="OCR A Extended" panose="02010509020102010303" pitchFamily="50" charset="0"/>
            </a:endParaRPr>
          </a:p>
          <a:p>
            <a:pPr algn="ctr"/>
            <a:endParaRPr lang="en-US" sz="2000" b="0" i="0" u="none" strike="noStrike" dirty="0">
              <a:solidFill>
                <a:schemeClr val="bg1"/>
              </a:solidFill>
              <a:effectLst/>
              <a:latin typeface="OCR A Extended" panose="02010509020102010303" pitchFamily="50" charset="0"/>
            </a:endParaRPr>
          </a:p>
          <a:p>
            <a:pPr algn="ctr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OCR A Extended" panose="02010509020102010303" pitchFamily="50" charset="0"/>
              </a:rPr>
              <a:t>UNIX TIMESTAMP: </a:t>
            </a:r>
            <a:r>
              <a:rPr lang="en-US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17</a:t>
            </a:r>
            <a:r>
              <a:rPr lang="en-US" altLang="zh-TW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78607157</a:t>
            </a:r>
            <a:endParaRPr lang="en-US" sz="32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5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1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2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7" grpId="1"/>
      <p:bldP spid="8" grpId="0"/>
      <p:bldP spid="8" grpId="1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CDAD8-FC0F-E18E-12AE-FC3652A45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-relax">
            <a:hlinkClick r:id="" action="ppaction://media"/>
            <a:extLst>
              <a:ext uri="{FF2B5EF4-FFF2-40B4-BE49-F238E27FC236}">
                <a16:creationId xmlns:a16="http://schemas.microsoft.com/office/drawing/2014/main" id="{EA6E3890-27E4-F475-1E7E-BCEA07671F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3215" y="458191"/>
            <a:ext cx="609600" cy="6096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F7A5862-1B00-8910-D758-0B0F42448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14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0E125-47D1-C45C-FEA1-F48D123D0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F646DA9-055F-5020-245E-1E7B956A0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84DB85-3B6E-1FFE-5735-444731D22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050" name="Picture 2" descr="Page 2 | Holy Light PNGs for Free Download">
            <a:extLst>
              <a:ext uri="{FF2B5EF4-FFF2-40B4-BE49-F238E27FC236}">
                <a16:creationId xmlns:a16="http://schemas.microsoft.com/office/drawing/2014/main" id="{17FB27E0-17F1-8FC5-0A5F-37E4CCBC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653" y="415529"/>
            <a:ext cx="2462261" cy="24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4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3B31E-1046-C40B-AAF2-7BD37FC5C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3FF33FB-3F5A-331F-C806-1DA83CCFE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ED9D26B-70AD-72E5-C99A-817BD4A267D1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975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89E6C-31E4-7B4C-5DDF-41B08B9FE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A94863-9AFC-8552-739B-2BEEEE119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6A901B4-5C7E-A20F-CFE5-C36781875C77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4E6197-82F7-1C52-F830-6C8FE0C36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4895" r="-254" b="4389"/>
          <a:stretch/>
        </p:blipFill>
        <p:spPr>
          <a:xfrm>
            <a:off x="4066391" y="532307"/>
            <a:ext cx="2897434" cy="2896692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DA95338-D879-64D2-D345-7214A132D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8" r="21868"/>
          <a:stretch/>
        </p:blipFill>
        <p:spPr>
          <a:xfrm>
            <a:off x="1168957" y="532307"/>
            <a:ext cx="2897434" cy="2896692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12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AB4F6-C1DE-E083-AA71-12B2B93D4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769124A-58CA-0821-040D-EADBF71F8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C3B771C-34AE-A810-285B-8775E4403A99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F9AA57-2645-9212-69B5-371AF2295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15" y="472721"/>
            <a:ext cx="4916286" cy="3687215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1225343-1595-2BAB-5953-DAD879B8ABBB}"/>
              </a:ext>
            </a:extLst>
          </p:cNvPr>
          <p:cNvSpPr txBox="1"/>
          <p:nvPr/>
        </p:nvSpPr>
        <p:spPr>
          <a:xfrm>
            <a:off x="1877849" y="4271504"/>
            <a:ext cx="4230017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最喜歡的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ACG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作品：</a:t>
            </a:r>
            <a:b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命運石之門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steins-gate-clock">
            <a:hlinkClick r:id="" action="ppaction://media"/>
            <a:extLst>
              <a:ext uri="{FF2B5EF4-FFF2-40B4-BE49-F238E27FC236}">
                <a16:creationId xmlns:a16="http://schemas.microsoft.com/office/drawing/2014/main" id="{1D9D8BFC-C4D9-AC4F-285F-3F50D68A7C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16088" t="5431" b="7641"/>
          <a:stretch/>
        </p:blipFill>
        <p:spPr>
          <a:xfrm>
            <a:off x="3424145" y="5158320"/>
            <a:ext cx="2810108" cy="163746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B1C7DE5-1CD0-8627-BBC5-F1B12513D471}"/>
              </a:ext>
            </a:extLst>
          </p:cNvPr>
          <p:cNvSpPr txBox="1"/>
          <p:nvPr/>
        </p:nvSpPr>
        <p:spPr>
          <a:xfrm>
            <a:off x="3424145" y="6444844"/>
            <a:ext cx="2810108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之前做的酷東西！</a:t>
            </a:r>
            <a:endParaRPr lang="en-US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BD09691-B0E1-71E5-F803-E39713A52A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6461" y="5145931"/>
            <a:ext cx="1637468" cy="16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84688-FDDA-1485-335C-B03D9753A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1D62580-C53B-9A71-D53D-2DB35142F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EF2877-3660-82FD-39FB-A45582D38250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40A9DE-40AD-7DF2-4E47-8D721C955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58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31D57-E78A-524B-EE20-CEFA6854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3786B9-319A-3912-92CC-AA4121E33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5586495-DCDC-D24E-C443-59AB5DAF4455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  <a:endParaRPr 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673F6F-BF07-78D9-B71E-B6F06F2D7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885" y="428090"/>
            <a:ext cx="4228934" cy="422893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551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436</Words>
  <Application>Microsoft Office PowerPoint</Application>
  <PresentationFormat>寬螢幕</PresentationFormat>
  <Paragraphs>70</Paragraphs>
  <Slides>17</Slides>
  <Notes>14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Arial</vt:lpstr>
      <vt:lpstr>Calibri</vt:lpstr>
      <vt:lpstr>OCR A Extended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Kalin Lai</cp:lastModifiedBy>
  <cp:revision>234</cp:revision>
  <dcterms:created xsi:type="dcterms:W3CDTF">2024-09-16T08:29:48Z</dcterms:created>
  <dcterms:modified xsi:type="dcterms:W3CDTF">2025-01-05T11:04:20Z</dcterms:modified>
</cp:coreProperties>
</file>